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318" r:id="rId3"/>
    <p:sldId id="319" r:id="rId4"/>
    <p:sldId id="320" r:id="rId5"/>
    <p:sldId id="321" r:id="rId6"/>
    <p:sldId id="325" r:id="rId7"/>
    <p:sldId id="328" r:id="rId8"/>
    <p:sldId id="329" r:id="rId9"/>
    <p:sldId id="311" r:id="rId10"/>
    <p:sldId id="312" r:id="rId11"/>
    <p:sldId id="323" r:id="rId12"/>
    <p:sldId id="324" r:id="rId13"/>
    <p:sldId id="327" r:id="rId14"/>
    <p:sldId id="326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577FF"/>
    <a:srgbClr val="5E61CA"/>
    <a:srgbClr val="9DA8FF"/>
    <a:srgbClr val="585BC8"/>
    <a:srgbClr val="E1E1E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24" autoAdjust="0"/>
  </p:normalViewPr>
  <p:slideViewPr>
    <p:cSldViewPr>
      <p:cViewPr varScale="1">
        <p:scale>
          <a:sx n="84" d="100"/>
          <a:sy n="84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319D8-078E-48A1-BFE0-226EDC947080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AA77-2870-4040-83A3-3B13CBC2953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1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9C2A-B41B-486C-B1D4-2B507C56818E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DB042-53A3-49C7-98ED-2B6E0D5DAE6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85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552" y="2130427"/>
            <a:ext cx="7992888" cy="1658615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Заголовок</a:t>
            </a:r>
            <a:endParaRPr lang="ru-RU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ru-RU" noProof="0" smtClean="0"/>
              <a:t>Докладчик: / Тема:</a:t>
            </a:r>
            <a:endParaRPr lang="ru-RU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1977" y="6453337"/>
            <a:ext cx="638497" cy="288032"/>
          </a:xfrm>
        </p:spPr>
        <p:txBody>
          <a:bodyPr/>
          <a:lstStyle>
            <a:lvl1pPr marL="88900" indent="0" algn="r">
              <a:defRPr/>
            </a:lvl1pPr>
          </a:lstStyle>
          <a:p>
            <a:pPr marL="0"/>
            <a:fld id="{A530FEBA-63FB-4F92-96D7-4FA0CEB41F80}" type="slidenum">
              <a:rPr lang="de-DE" smtClean="0"/>
              <a:pPr marL="0"/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levada-musterbild-3.jpg"/>
          <p:cNvPicPr>
            <a:picLocks noChangeAspect="1"/>
          </p:cNvPicPr>
          <p:nvPr userDrawn="1"/>
        </p:nvPicPr>
        <p:blipFill>
          <a:blip r:embed="rId2" cstate="print"/>
          <a:srcRect t="24734" b="8871"/>
          <a:stretch>
            <a:fillRect/>
          </a:stretch>
        </p:blipFill>
        <p:spPr>
          <a:xfrm>
            <a:off x="0" y="836712"/>
            <a:ext cx="9144000" cy="3672408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5805264"/>
            <a:ext cx="914400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4437112"/>
            <a:ext cx="9144000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3568" y="5805264"/>
            <a:ext cx="7704856" cy="360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437112"/>
            <a:ext cx="7704856" cy="1296144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27584" y="5805264"/>
            <a:ext cx="7632848" cy="36004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pic>
        <p:nvPicPr>
          <p:cNvPr id="12" name="Grafik 11" descr="levada-pattern3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</a:blip>
          <a:srcRect b="34996"/>
          <a:stretch>
            <a:fillRect/>
          </a:stretch>
        </p:blipFill>
        <p:spPr>
          <a:xfrm>
            <a:off x="755576" y="1124744"/>
            <a:ext cx="7694398" cy="3024336"/>
          </a:xfrm>
          <a:prstGeom prst="rect">
            <a:avLst/>
          </a:prstGeom>
        </p:spPr>
      </p:pic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720000" y="4320000"/>
            <a:ext cx="7704856" cy="1296144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bg>
      <p:bgPr>
        <a:blipFill dpi="0" rotWithShape="1">
          <a:blip r:embed="rId2" cstate="print">
            <a:alphaModFix amt="4000"/>
            <a:lum/>
          </a:blip>
          <a:srcRect/>
          <a:stretch>
            <a:fillRect l="51000" t="8000" r="-1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Pr>
        <a:blipFill dpi="0" rotWithShape="1">
          <a:blip r:embed="rId2" cstate="print">
            <a:alphaModFix amt="16000"/>
            <a:lum/>
          </a:blip>
          <a:srcRect/>
          <a:stretch>
            <a:fillRect t="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bg>
      <p:bgPr>
        <a:blipFill dpi="0" rotWithShape="1">
          <a:blip r:embed="rId2" cstate="print">
            <a:alphaModFix amt="14000"/>
            <a:lum/>
          </a:blip>
          <a:srcRect/>
          <a:stretch>
            <a:fillRect t="1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7" y="836713"/>
            <a:ext cx="3080321" cy="10900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Текст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836713"/>
            <a:ext cx="5111750" cy="52894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16833"/>
            <a:ext cx="3106688" cy="4209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809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67544" y="1772816"/>
            <a:ext cx="5832648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Картинка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661249"/>
            <a:ext cx="8208912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5085184"/>
            <a:ext cx="6120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547664" y="980728"/>
            <a:ext cx="6120680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Картинка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547664" y="5661249"/>
            <a:ext cx="6120680" cy="654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</a:t>
            </a:r>
            <a:r>
              <a:rPr lang="de-DE" dirty="0" smtClean="0"/>
              <a:t>/ </a:t>
            </a:r>
            <a:r>
              <a:rPr lang="ru-RU" dirty="0" smtClean="0"/>
              <a:t>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95536" y="1916833"/>
            <a:ext cx="8208912" cy="42093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5112568" cy="2736304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97153"/>
            <a:ext cx="5112568" cy="136815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53337"/>
            <a:ext cx="648072" cy="288032"/>
          </a:xfrm>
        </p:spPr>
        <p:txBody>
          <a:bodyPr/>
          <a:lstStyle>
            <a:lvl1pPr marL="88900" indent="0" algn="r">
              <a:defRPr/>
            </a:lvl1pPr>
          </a:lstStyle>
          <a:p>
            <a:pPr marL="0"/>
            <a:fld id="{A530FEBA-63FB-4F92-96D7-4FA0CEB41F80}" type="slidenum">
              <a:rPr lang="de-DE" smtClean="0"/>
              <a:pPr marL="0"/>
              <a:t>‹#›</a:t>
            </a:fld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7544" y="4581128"/>
            <a:ext cx="518457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836713"/>
            <a:ext cx="2057400" cy="528945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1560" y="836713"/>
            <a:ext cx="6019800" cy="5289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smtClean="0"/>
              <a:t>01.04.2014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2400" y="6453337"/>
            <a:ext cx="648072" cy="288032"/>
          </a:xfrm>
        </p:spPr>
        <p:txBody>
          <a:bodyPr/>
          <a:lstStyle>
            <a:lvl1pPr algn="r">
              <a:defRPr/>
            </a:lvl1pPr>
          </a:lstStyle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bg>
      <p:bgPr>
        <a:blipFill dpi="0" rotWithShape="1">
          <a:blip r:embed="rId2" cstate="print">
            <a:alphaModFix amt="4000"/>
            <a:lum/>
          </a:blip>
          <a:srcRect/>
          <a:stretch>
            <a:fillRect l="51000" t="8000" r="-18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5112568" cy="2736304"/>
          </a:xfrm>
          <a:noFill/>
        </p:spPr>
        <p:txBody>
          <a:bodyPr>
            <a:normAutofit/>
          </a:bodyPr>
          <a:lstStyle>
            <a:lvl1pPr algn="l"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97153"/>
            <a:ext cx="5112568" cy="13681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83568" y="2420888"/>
            <a:ext cx="7632848" cy="331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3568" y="5805264"/>
            <a:ext cx="7704856" cy="360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01.04.2014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971600" y="3573016"/>
            <a:ext cx="7128792" cy="1296144"/>
          </a:xfrm>
          <a:noFill/>
        </p:spPr>
        <p:txBody>
          <a:bodyPr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9"/>
            <a:ext cx="8229600" cy="10081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53336"/>
            <a:ext cx="936104" cy="293117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53337"/>
            <a:ext cx="648072" cy="288032"/>
          </a:xfrm>
        </p:spPr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68316" y="2060577"/>
            <a:ext cx="8207375" cy="4105274"/>
          </a:xfrm>
        </p:spPr>
        <p:txBody>
          <a:bodyPr/>
          <a:lstStyle/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780929"/>
            <a:ext cx="8208912" cy="1152128"/>
          </a:xfrm>
        </p:spPr>
        <p:txBody>
          <a:bodyPr anchor="t">
            <a:noAutofit/>
          </a:bodyPr>
          <a:lstStyle>
            <a:lvl1pPr algn="ctr">
              <a:defRPr sz="3200" b="0" cap="all" baseline="0"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7544" y="4149081"/>
            <a:ext cx="8208912" cy="7920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80720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352928" cy="86409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7544" y="1772818"/>
            <a:ext cx="4104456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337F"/>
              </a:buClr>
              <a:defRPr sz="2800"/>
            </a:lvl1pPr>
            <a:lvl2pPr>
              <a:buClr>
                <a:srgbClr val="00337F"/>
              </a:buClr>
              <a:defRPr sz="2400"/>
            </a:lvl2pPr>
            <a:lvl3pPr>
              <a:buClr>
                <a:srgbClr val="00337F"/>
              </a:buClr>
              <a:defRPr sz="2000"/>
            </a:lvl3pPr>
            <a:lvl4pPr>
              <a:buClr>
                <a:srgbClr val="00337F"/>
              </a:buClr>
              <a:defRPr sz="1800"/>
            </a:lvl4pPr>
            <a:lvl5pPr>
              <a:buClr>
                <a:srgbClr val="00337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1772818"/>
            <a:ext cx="410445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908720"/>
            <a:ext cx="8280920" cy="86409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772818"/>
            <a:ext cx="4040188" cy="720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492897"/>
            <a:ext cx="4040188" cy="37444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772818"/>
            <a:ext cx="4041775" cy="7200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8" y="2492897"/>
            <a:ext cx="4041775" cy="37444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первый уровень</a:t>
            </a:r>
            <a:endParaRPr lang="de-DE" dirty="0" smtClean="0"/>
          </a:p>
          <a:p>
            <a:pPr lvl="1"/>
            <a:r>
              <a:rPr lang="ru-RU" dirty="0" smtClean="0"/>
              <a:t>Второй уровень</a:t>
            </a:r>
            <a:endParaRPr lang="de-DE" dirty="0" smtClean="0"/>
          </a:p>
          <a:p>
            <a:pPr lvl="2"/>
            <a:r>
              <a:rPr lang="ru-RU" dirty="0" smtClean="0"/>
              <a:t>Третий уровень</a:t>
            </a:r>
            <a:endParaRPr lang="de-DE" dirty="0" smtClean="0"/>
          </a:p>
          <a:p>
            <a:pPr lvl="3"/>
            <a:r>
              <a:rPr lang="ru-RU" dirty="0" smtClean="0"/>
              <a:t>Четвертый уровень</a:t>
            </a:r>
            <a:endParaRPr lang="de-DE" dirty="0" smtClean="0"/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67544" y="6453337"/>
            <a:ext cx="936104" cy="288032"/>
          </a:xfrm>
        </p:spPr>
        <p:txBody>
          <a:bodyPr/>
          <a:lstStyle/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47664" y="6453337"/>
            <a:ext cx="6408712" cy="288032"/>
          </a:xfrm>
        </p:spPr>
        <p:txBody>
          <a:bodyPr/>
          <a:lstStyle/>
          <a:p>
            <a:r>
              <a:rPr lang="ru-RU" dirty="0" smtClean="0"/>
              <a:t>Докладчик: / Тема: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FEBA-63FB-4F92-96D7-4FA0CEB41F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Заголовок</a:t>
            </a:r>
            <a:endParaRPr lang="ru-R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453337"/>
            <a:ext cx="93610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01.04.2014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664" y="6453337"/>
            <a:ext cx="640871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Докладчик: / </a:t>
            </a:r>
            <a:r>
              <a:rPr lang="ru-RU" noProof="0" dirty="0" smtClean="0"/>
              <a:t>Тема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453337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530FEBA-63FB-4F92-96D7-4FA0CEB41F8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116635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ЛЕВАДА-ЦЕНТР</a:t>
            </a:r>
            <a:r>
              <a:rPr lang="ru-RU" sz="2000" b="1" spc="0" baseline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200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АНАЛИТИЧЕ</a:t>
            </a:r>
            <a:r>
              <a:rPr lang="ru-RU" sz="1200" i="0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1200" spc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КИЙ</a:t>
            </a:r>
            <a:r>
              <a:rPr lang="ru-RU" sz="1200" spc="0" baseline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ЦЕНТР ЮРИЯ ЛЕВАДЫ</a:t>
            </a:r>
            <a:endParaRPr lang="de-DE" sz="1200" spc="0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301608" cy="439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первый уровень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noProof="0" smtClean="0"/>
              <a:t>Третий</a:t>
            </a:r>
            <a:r>
              <a:rPr lang="ru-RU" smtClean="0"/>
              <a:t>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levadalogo mit schrift transparent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67547" y="116634"/>
            <a:ext cx="612031" cy="6120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2" r:id="rId3"/>
    <p:sldLayoutId id="214748367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9" r:id="rId11"/>
    <p:sldLayoutId id="2147483662" r:id="rId12"/>
    <p:sldLayoutId id="2147483673" r:id="rId13"/>
    <p:sldLayoutId id="2147483666" r:id="rId14"/>
    <p:sldLayoutId id="2147483667" r:id="rId15"/>
    <p:sldLayoutId id="2147483656" r:id="rId16"/>
    <p:sldLayoutId id="2147483657" r:id="rId17"/>
    <p:sldLayoutId id="2147483665" r:id="rId18"/>
    <p:sldLayoutId id="2147483658" r:id="rId19"/>
    <p:sldLayoutId id="2147483659" r:id="rId20"/>
    <p:sldLayoutId id="2147483660" r:id="rId2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9625" algn="l"/>
          <a:tab pos="2419350" algn="l"/>
        </a:tabLst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0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-"/>
        <a:defRPr sz="26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-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330450" indent="-4572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Общественная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повестка дня-2019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Денис Волков</a:t>
            </a:r>
          </a:p>
          <a:p>
            <a:r>
              <a:rPr lang="ru-RU" sz="3600" dirty="0" smtClean="0"/>
              <a:t>Москва, октябрь 2018</a:t>
            </a:r>
          </a:p>
        </p:txBody>
      </p:sp>
    </p:spTree>
    <p:extLst>
      <p:ext uri="{BB962C8B-B14F-4D97-AF65-F5344CB8AC3E}">
        <p14:creationId xmlns:p14="http://schemas.microsoft.com/office/powerpoint/2010/main" val="20262976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933622" cy="5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2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" y="1052735"/>
            <a:ext cx="9081187" cy="47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0" y="980728"/>
            <a:ext cx="9129115" cy="50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805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519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809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Спасибо!</a:t>
            </a:r>
            <a:br>
              <a:rPr lang="ru-RU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1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volkov@levada.ru</a:t>
            </a:r>
            <a:r>
              <a:rPr lang="en-US" sz="31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en-US" sz="3100" u="sng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www.levada.ru</a:t>
            </a:r>
            <a:endParaRPr lang="ru-RU" sz="3100" u="sng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054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" y="1052052"/>
            <a:ext cx="8916780" cy="48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40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51017" cy="52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2" y="980728"/>
            <a:ext cx="9046838" cy="52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6" y="908721"/>
            <a:ext cx="90475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14657" cy="55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36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09536" cy="5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71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27701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60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6712"/>
            <a:ext cx="914788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287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Левада_PowerPoint_ru">
  <a:themeElements>
    <a:clrScheme name="LEVADA-CENTER_1">
      <a:dk1>
        <a:srgbClr val="002E6E"/>
      </a:dk1>
      <a:lt1>
        <a:srgbClr val="FFFFFF"/>
      </a:lt1>
      <a:dk2>
        <a:srgbClr val="002E6E"/>
      </a:dk2>
      <a:lt2>
        <a:srgbClr val="FFFFFF"/>
      </a:lt2>
      <a:accent1>
        <a:srgbClr val="0038A8"/>
      </a:accent1>
      <a:accent2>
        <a:srgbClr val="8B8B8B"/>
      </a:accent2>
      <a:accent3>
        <a:srgbClr val="3176FF"/>
      </a:accent3>
      <a:accent4>
        <a:srgbClr val="B9B9B9"/>
      </a:accent4>
      <a:accent5>
        <a:srgbClr val="BAD1FF"/>
      </a:accent5>
      <a:accent6>
        <a:srgbClr val="E7E7E7"/>
      </a:accent6>
      <a:hlink>
        <a:srgbClr val="3176FF"/>
      </a:hlink>
      <a:folHlink>
        <a:srgbClr val="A5A5A5"/>
      </a:folHlink>
    </a:clrScheme>
    <a:fontScheme name="LEVADA-CEN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Левада_PowerPoint_ru</Template>
  <TotalTime>1391</TotalTime>
  <Words>9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Tahoma</vt:lpstr>
      <vt:lpstr>Левада_PowerPoint_ru</vt:lpstr>
      <vt:lpstr>Общественная  повестка дня-2019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  volkov@levada.ru www.levada.ru</vt:lpstr>
    </vt:vector>
  </TitlesOfParts>
  <Company>Levada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volkov</dc:creator>
  <cp:lastModifiedBy>Ivan Ivanoff</cp:lastModifiedBy>
  <cp:revision>81</cp:revision>
  <dcterms:created xsi:type="dcterms:W3CDTF">2015-02-19T11:58:08Z</dcterms:created>
  <dcterms:modified xsi:type="dcterms:W3CDTF">2018-10-19T16:53:40Z</dcterms:modified>
</cp:coreProperties>
</file>